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6" r:id="rId2"/>
  </p:sldIdLst>
  <p:sldSz cx="540067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2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242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1C9161-9873-4967-BBA1-085608E979EF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14563" y="1143000"/>
            <a:ext cx="24288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9F1491-027C-4895-831C-76EE4999DC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04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4563" y="1143000"/>
            <a:ext cx="24288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F1491-027C-4895-831C-76EE4999DC3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2022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051" y="1122363"/>
            <a:ext cx="4590574" cy="2387600"/>
          </a:xfrm>
        </p:spPr>
        <p:txBody>
          <a:bodyPr anchor="b"/>
          <a:lstStyle>
            <a:lvl1pPr algn="ctr">
              <a:defRPr sz="3544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6" y="3602038"/>
            <a:ext cx="4050506" cy="1655762"/>
          </a:xfrm>
        </p:spPr>
        <p:txBody>
          <a:bodyPr/>
          <a:lstStyle>
            <a:lvl1pPr marL="0" indent="0" algn="ctr">
              <a:buNone/>
              <a:defRPr sz="1417"/>
            </a:lvl1pPr>
            <a:lvl2pPr marL="270022" indent="0" algn="ctr">
              <a:buNone/>
              <a:defRPr sz="1181"/>
            </a:lvl2pPr>
            <a:lvl3pPr marL="540045" indent="0" algn="ctr">
              <a:buNone/>
              <a:defRPr sz="1063"/>
            </a:lvl3pPr>
            <a:lvl4pPr marL="810067" indent="0" algn="ctr">
              <a:buNone/>
              <a:defRPr sz="945"/>
            </a:lvl4pPr>
            <a:lvl5pPr marL="1080089" indent="0" algn="ctr">
              <a:buNone/>
              <a:defRPr sz="945"/>
            </a:lvl5pPr>
            <a:lvl6pPr marL="1350112" indent="0" algn="ctr">
              <a:buNone/>
              <a:defRPr sz="945"/>
            </a:lvl6pPr>
            <a:lvl7pPr marL="1620134" indent="0" algn="ctr">
              <a:buNone/>
              <a:defRPr sz="945"/>
            </a:lvl7pPr>
            <a:lvl8pPr marL="1890156" indent="0" algn="ctr">
              <a:buNone/>
              <a:defRPr sz="945"/>
            </a:lvl8pPr>
            <a:lvl9pPr marL="2160179" indent="0" algn="ctr">
              <a:buNone/>
              <a:defRPr sz="945"/>
            </a:lvl9pPr>
          </a:lstStyle>
          <a:p>
            <a:r>
              <a:rPr lang="en-US" altLang="ko-KR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676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5557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365125"/>
            <a:ext cx="1164522" cy="5811838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8" y="365125"/>
            <a:ext cx="3426052" cy="5811838"/>
          </a:xfrm>
        </p:spPr>
        <p:txBody>
          <a:bodyPr vert="eaVert"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41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5057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1709742"/>
            <a:ext cx="4658083" cy="2852737"/>
          </a:xfrm>
        </p:spPr>
        <p:txBody>
          <a:bodyPr anchor="b"/>
          <a:lstStyle>
            <a:lvl1pPr>
              <a:defRPr sz="3544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4589467"/>
            <a:ext cx="4658083" cy="1500187"/>
          </a:xfrm>
        </p:spPr>
        <p:txBody>
          <a:bodyPr/>
          <a:lstStyle>
            <a:lvl1pPr marL="0" indent="0">
              <a:buNone/>
              <a:defRPr sz="1417">
                <a:solidFill>
                  <a:schemeClr val="tx1"/>
                </a:solidFill>
              </a:defRPr>
            </a:lvl1pPr>
            <a:lvl2pPr marL="270022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2pPr>
            <a:lvl3pPr marL="540045" indent="0">
              <a:buNone/>
              <a:defRPr sz="1063">
                <a:solidFill>
                  <a:schemeClr val="tx1">
                    <a:tint val="75000"/>
                  </a:schemeClr>
                </a:solidFill>
              </a:defRPr>
            </a:lvl3pPr>
            <a:lvl4pPr marL="810067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08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112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20134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90156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17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771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7" y="1825625"/>
            <a:ext cx="2295287" cy="435133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3" y="1825625"/>
            <a:ext cx="2295287" cy="435133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52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365129"/>
            <a:ext cx="4658083" cy="1325563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1" y="1681163"/>
            <a:ext cx="2284738" cy="823912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1" y="2505075"/>
            <a:ext cx="2284738" cy="368458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3" y="1681163"/>
            <a:ext cx="2295990" cy="823912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3" y="2505075"/>
            <a:ext cx="2295990" cy="368458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079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5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022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1" y="457200"/>
            <a:ext cx="1741858" cy="1600200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987429"/>
            <a:ext cx="2734092" cy="4873625"/>
          </a:xfrm>
        </p:spPr>
        <p:txBody>
          <a:bodyPr/>
          <a:lstStyle>
            <a:lvl1pPr>
              <a:defRPr sz="1890"/>
            </a:lvl1pPr>
            <a:lvl2pPr>
              <a:defRPr sz="1654"/>
            </a:lvl2pPr>
            <a:lvl3pPr>
              <a:defRPr sz="1417"/>
            </a:lvl3pPr>
            <a:lvl4pPr>
              <a:defRPr sz="1181"/>
            </a:lvl4pPr>
            <a:lvl5pPr>
              <a:defRPr sz="1181"/>
            </a:lvl5pPr>
            <a:lvl6pPr>
              <a:defRPr sz="1181"/>
            </a:lvl6pPr>
            <a:lvl7pPr>
              <a:defRPr sz="1181"/>
            </a:lvl7pPr>
            <a:lvl8pPr>
              <a:defRPr sz="1181"/>
            </a:lvl8pPr>
            <a:lvl9pPr>
              <a:defRPr sz="1181"/>
            </a:lvl9pPr>
          </a:lstStyle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1" y="2057400"/>
            <a:ext cx="1741858" cy="3811588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972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1" y="457200"/>
            <a:ext cx="1741858" cy="1600200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987429"/>
            <a:ext cx="2734092" cy="4873625"/>
          </a:xfrm>
        </p:spPr>
        <p:txBody>
          <a:bodyPr anchor="t"/>
          <a:lstStyle>
            <a:lvl1pPr marL="0" indent="0">
              <a:buNone/>
              <a:defRPr sz="1890"/>
            </a:lvl1pPr>
            <a:lvl2pPr marL="270022" indent="0">
              <a:buNone/>
              <a:defRPr sz="1654"/>
            </a:lvl2pPr>
            <a:lvl3pPr marL="540045" indent="0">
              <a:buNone/>
              <a:defRPr sz="1417"/>
            </a:lvl3pPr>
            <a:lvl4pPr marL="810067" indent="0">
              <a:buNone/>
              <a:defRPr sz="1181"/>
            </a:lvl4pPr>
            <a:lvl5pPr marL="1080089" indent="0">
              <a:buNone/>
              <a:defRPr sz="1181"/>
            </a:lvl5pPr>
            <a:lvl6pPr marL="1350112" indent="0">
              <a:buNone/>
              <a:defRPr sz="1181"/>
            </a:lvl6pPr>
            <a:lvl7pPr marL="1620134" indent="0">
              <a:buNone/>
              <a:defRPr sz="1181"/>
            </a:lvl7pPr>
            <a:lvl8pPr marL="1890156" indent="0">
              <a:buNone/>
              <a:defRPr sz="1181"/>
            </a:lvl8pPr>
            <a:lvl9pPr marL="2160179" indent="0">
              <a:buNone/>
              <a:defRPr sz="1181"/>
            </a:lvl9pPr>
          </a:lstStyle>
          <a:p>
            <a:r>
              <a:rPr lang="en-US" altLang="ko-KR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1" y="2057400"/>
            <a:ext cx="1741858" cy="3811588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68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365129"/>
            <a:ext cx="465808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1825625"/>
            <a:ext cx="46580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8" y="6356354"/>
            <a:ext cx="12151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B2712-B7A8-4C31-9D41-365A46229CC3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5" y="6356354"/>
            <a:ext cx="1822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8" y="6356354"/>
            <a:ext cx="12151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FD6EC-A94B-4258-876D-0D976EF95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871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40045" rtl="0" eaLnBrk="1" latinLnBrk="1" hangingPunct="1">
        <a:lnSpc>
          <a:spcPct val="90000"/>
        </a:lnSpc>
        <a:spcBef>
          <a:spcPct val="0"/>
        </a:spcBef>
        <a:buNone/>
        <a:defRPr sz="2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011" indent="-135011" algn="l" defTabSz="540045" rtl="0" eaLnBrk="1" latinLnBrk="1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1pPr>
      <a:lvl2pPr marL="405033" indent="-135011" algn="l" defTabSz="540045" rtl="0" eaLnBrk="1" latinLnBrk="1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675056" indent="-135011" algn="l" defTabSz="540045" rtl="0" eaLnBrk="1" latinLnBrk="1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181" kern="1200">
          <a:solidFill>
            <a:schemeClr val="tx1"/>
          </a:solidFill>
          <a:latin typeface="+mn-lt"/>
          <a:ea typeface="+mn-ea"/>
          <a:cs typeface="+mn-cs"/>
        </a:defRPr>
      </a:lvl3pPr>
      <a:lvl4pPr marL="945078" indent="-135011" algn="l" defTabSz="540045" rtl="0" eaLnBrk="1" latinLnBrk="1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215100" indent="-135011" algn="l" defTabSz="540045" rtl="0" eaLnBrk="1" latinLnBrk="1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485123" indent="-135011" algn="l" defTabSz="540045" rtl="0" eaLnBrk="1" latinLnBrk="1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5" indent="-135011" algn="l" defTabSz="540045" rtl="0" eaLnBrk="1" latinLnBrk="1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2025167" indent="-135011" algn="l" defTabSz="540045" rtl="0" eaLnBrk="1" latinLnBrk="1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295190" indent="-135011" algn="l" defTabSz="540045" rtl="0" eaLnBrk="1" latinLnBrk="1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0045" rtl="0" eaLnBrk="1" latinLnBrk="1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1pPr>
      <a:lvl2pPr marL="270022" algn="l" defTabSz="540045" rtl="0" eaLnBrk="1" latinLnBrk="1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2pPr>
      <a:lvl3pPr marL="540045" algn="l" defTabSz="540045" rtl="0" eaLnBrk="1" latinLnBrk="1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3pPr>
      <a:lvl4pPr marL="810067" algn="l" defTabSz="540045" rtl="0" eaLnBrk="1" latinLnBrk="1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080089" algn="l" defTabSz="540045" rtl="0" eaLnBrk="1" latinLnBrk="1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350112" algn="l" defTabSz="540045" rtl="0" eaLnBrk="1" latinLnBrk="1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620134" algn="l" defTabSz="540045" rtl="0" eaLnBrk="1" latinLnBrk="1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1890156" algn="l" defTabSz="540045" rtl="0" eaLnBrk="1" latinLnBrk="1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160179" algn="l" defTabSz="540045" rtl="0" eaLnBrk="1" latinLnBrk="1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4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6.jpeg"/><Relationship Id="rId5" Type="http://schemas.openxmlformats.org/officeDocument/2006/relationships/image" Target="../media/image2.png"/><Relationship Id="rId10" Type="http://schemas.microsoft.com/office/2007/relationships/hdphoto" Target="../media/hdphoto3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95" t="5881" r="11805"/>
          <a:stretch/>
        </p:blipFill>
        <p:spPr>
          <a:xfrm>
            <a:off x="144121" y="1819227"/>
            <a:ext cx="2543175" cy="16015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346" t="3635" r="10044"/>
          <a:stretch/>
        </p:blipFill>
        <p:spPr>
          <a:xfrm>
            <a:off x="2810683" y="1741561"/>
            <a:ext cx="2514601" cy="1756921"/>
          </a:xfrm>
          <a:prstGeom prst="rect">
            <a:avLst/>
          </a:prstGeom>
        </p:spPr>
      </p:pic>
      <p:pic>
        <p:nvPicPr>
          <p:cNvPr id="6" name="그림 11">
            <a:extLst>
              <a:ext uri="{FF2B5EF4-FFF2-40B4-BE49-F238E27FC236}">
                <a16:creationId xmlns:a16="http://schemas.microsoft.com/office/drawing/2014/main" id="{0AA77234-B625-4E0A-B8AE-985D4F4C1B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 l="384" t="10966" b="23652"/>
          <a:stretch/>
        </p:blipFill>
        <p:spPr>
          <a:xfrm rot="10800000">
            <a:off x="141281" y="106361"/>
            <a:ext cx="1730697" cy="1712864"/>
          </a:xfrm>
          <a:prstGeom prst="rect">
            <a:avLst/>
          </a:prstGeom>
        </p:spPr>
      </p:pic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603368" y="89803"/>
            <a:ext cx="1711785" cy="176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410" t="21510" r="30000" b="10342"/>
          <a:stretch/>
        </p:blipFill>
        <p:spPr>
          <a:xfrm rot="16200000">
            <a:off x="1864739" y="121568"/>
            <a:ext cx="1703315" cy="169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11" b="22285"/>
          <a:stretch/>
        </p:blipFill>
        <p:spPr>
          <a:xfrm>
            <a:off x="138112" y="3444874"/>
            <a:ext cx="5184000" cy="1340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046" b="13247"/>
          <a:stretch/>
        </p:blipFill>
        <p:spPr>
          <a:xfrm>
            <a:off x="136767" y="4783787"/>
            <a:ext cx="5184000" cy="188258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8882" y="1402158"/>
            <a:ext cx="43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ko-KR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71593" y="1428945"/>
            <a:ext cx="43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ko-KR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88499" y="1421208"/>
            <a:ext cx="43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9832" y="2992833"/>
            <a:ext cx="43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8882" y="4383677"/>
            <a:ext cx="43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ko-KR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0182" y="6211179"/>
            <a:ext cx="43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endParaRPr lang="ko-KR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1219200" y="1740486"/>
            <a:ext cx="258618" cy="107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414694" y="4707587"/>
            <a:ext cx="5303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292331" y="6342712"/>
            <a:ext cx="39600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1219200" y="3392944"/>
            <a:ext cx="586287" cy="638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144369" y="1508859"/>
            <a:ext cx="455934" cy="1846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0.5 cm</a:t>
            </a:r>
            <a:endParaRPr lang="ko-KR" altLang="en-US" sz="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505684" y="4481873"/>
            <a:ext cx="396000" cy="1846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cm</a:t>
            </a:r>
            <a:endParaRPr lang="ko-KR" altLang="en-US" sz="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296015" y="6168274"/>
            <a:ext cx="396000" cy="1846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cm</a:t>
            </a:r>
            <a:endParaRPr lang="ko-KR" altLang="en-US" sz="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198026" y="1528930"/>
            <a:ext cx="487758" cy="1846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0.5 cm</a:t>
            </a:r>
            <a:endParaRPr lang="ko-KR" altLang="en-US" sz="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289358" y="3223977"/>
            <a:ext cx="462464" cy="1846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35 mm</a:t>
            </a:r>
            <a:endParaRPr lang="ko-KR" altLang="en-US" sz="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 flipH="1">
            <a:off x="3269324" y="1713059"/>
            <a:ext cx="258618" cy="107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4940300" y="1753186"/>
            <a:ext cx="258618" cy="107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865469" y="1521559"/>
            <a:ext cx="455934" cy="1846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0.5 cm</a:t>
            </a:r>
            <a:endParaRPr lang="ko-KR" altLang="en-US" sz="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9795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</TotalTime>
  <Words>19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맑은 고딕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</dc:creator>
  <cp:lastModifiedBy>A</cp:lastModifiedBy>
  <cp:revision>26</cp:revision>
  <dcterms:created xsi:type="dcterms:W3CDTF">2021-03-24T04:46:49Z</dcterms:created>
  <dcterms:modified xsi:type="dcterms:W3CDTF">2021-03-24T08:57:10Z</dcterms:modified>
</cp:coreProperties>
</file>

<file path=docProps/thumbnail.jpeg>
</file>